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6D8CCF-08DA-4B76-B290-D0B061A0DAA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08E119-7AEE-439C-A737-FAF3A29344B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</a:t>
            </a:r>
            <a:br>
              <a:rPr lang="en-US" dirty="0" smtClean="0"/>
            </a:br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NATURE OF SCIENCE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2 What Skills Do Scientists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You will know what process skills are</a:t>
            </a:r>
          </a:p>
          <a:p>
            <a:r>
              <a:rPr lang="en-US" dirty="0" smtClean="0"/>
              <a:t>Goal: You will know how to use process skills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Skills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use process skills to learn about objects, places or events</a:t>
            </a:r>
          </a:p>
          <a:p>
            <a:endParaRPr lang="en-US" dirty="0" smtClean="0"/>
          </a:p>
          <a:p>
            <a:r>
              <a:rPr lang="en-US" dirty="0" smtClean="0"/>
              <a:t>Process skills are: observations, infer, predict, estimate, measure, interpret, and explain</a:t>
            </a:r>
          </a:p>
          <a:p>
            <a:endParaRPr lang="en-US" dirty="0" smtClean="0"/>
          </a:p>
          <a:p>
            <a:r>
              <a:rPr lang="en-US" b="1" dirty="0" smtClean="0"/>
              <a:t>Observation</a:t>
            </a:r>
            <a:r>
              <a:rPr lang="en-US" dirty="0" smtClean="0"/>
              <a:t>: when you use your five senses</a:t>
            </a:r>
          </a:p>
          <a:p>
            <a:r>
              <a:rPr lang="en-US" dirty="0" smtClean="0"/>
              <a:t>Who can name the five senses?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6858000" cy="5440525"/>
          </a:xfrm>
        </p:spPr>
        <p:txBody>
          <a:bodyPr/>
          <a:lstStyle/>
          <a:p>
            <a:r>
              <a:rPr lang="en-US" dirty="0" smtClean="0"/>
              <a:t>Scientists often use tools to make observations!</a:t>
            </a:r>
          </a:p>
          <a:p>
            <a:r>
              <a:rPr lang="en-US" dirty="0" smtClean="0"/>
              <a:t>A satellite is a tool that helps scientists observe weather</a:t>
            </a:r>
          </a:p>
          <a:p>
            <a:r>
              <a:rPr lang="en-US" dirty="0" smtClean="0"/>
              <a:t>What other tools might a scientists use??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C:\Program Files (x86)\Microsoft Office\MEDIA\CAGCAT10\j03052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572000"/>
            <a:ext cx="1138428" cy="1828800"/>
          </a:xfrm>
          <a:prstGeom prst="rect">
            <a:avLst/>
          </a:prstGeom>
          <a:noFill/>
        </p:spPr>
      </p:pic>
      <p:pic>
        <p:nvPicPr>
          <p:cNvPr id="7171" name="Picture 3" descr="C:\Users\M\AppData\Local\Microsoft\Windows\Temporary Internet Files\Content.IE5\48VWB2U9\thermometer-hot-hi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90155" y="4901046"/>
            <a:ext cx="1322546" cy="1274053"/>
          </a:xfrm>
          <a:prstGeom prst="rect">
            <a:avLst/>
          </a:prstGeom>
          <a:noFill/>
        </p:spPr>
      </p:pic>
      <p:pic>
        <p:nvPicPr>
          <p:cNvPr id="7172" name="Picture 4" descr="C:\Users\M\AppData\Local\Microsoft\Windows\Temporary Internet Files\Content.IE5\KJY8ESA3\pencil-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990600"/>
            <a:ext cx="1322544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and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sometimes estimate when they make observations</a:t>
            </a:r>
          </a:p>
          <a:p>
            <a:r>
              <a:rPr lang="en-US" b="1" dirty="0" smtClean="0"/>
              <a:t>Estimate </a:t>
            </a:r>
            <a:r>
              <a:rPr lang="en-US" dirty="0" smtClean="0"/>
              <a:t>means…..</a:t>
            </a:r>
          </a:p>
          <a:p>
            <a:r>
              <a:rPr lang="en-US" dirty="0" smtClean="0"/>
              <a:t>…..to make a careful, logical guess</a:t>
            </a:r>
          </a:p>
          <a:p>
            <a:r>
              <a:rPr lang="en-US" dirty="0" smtClean="0"/>
              <a:t>A scientist might ESTIMATE the speed on a car. To find the exact speed a scientist would have to use a TOOL and </a:t>
            </a:r>
            <a:r>
              <a:rPr lang="en-US" b="1" dirty="0" smtClean="0"/>
              <a:t>MEASURE</a:t>
            </a:r>
            <a:endParaRPr lang="en-US" dirty="0" smtClean="0"/>
          </a:p>
          <a:p>
            <a:r>
              <a:rPr lang="en-US" dirty="0" smtClean="0"/>
              <a:t>A measurement is……..</a:t>
            </a:r>
          </a:p>
          <a:p>
            <a:r>
              <a:rPr lang="en-US" dirty="0" smtClean="0"/>
              <a:t>…..a number that tells how much or how many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Infer and Predict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information and observations are fact</a:t>
            </a:r>
          </a:p>
          <a:p>
            <a:r>
              <a:rPr lang="en-US" dirty="0" smtClean="0"/>
              <a:t>Ex. Our walls are green</a:t>
            </a:r>
          </a:p>
          <a:p>
            <a:r>
              <a:rPr lang="en-US" dirty="0" smtClean="0"/>
              <a:t>You can use FACTS to </a:t>
            </a:r>
            <a:r>
              <a:rPr lang="en-US" b="1" dirty="0" smtClean="0"/>
              <a:t>infer</a:t>
            </a:r>
            <a:r>
              <a:rPr lang="en-US" dirty="0" smtClean="0"/>
              <a:t>, or draw a conclusion</a:t>
            </a:r>
          </a:p>
          <a:p>
            <a:r>
              <a:rPr lang="en-US" dirty="0" smtClean="0"/>
              <a:t>Ex. Our walls are green because……</a:t>
            </a:r>
          </a:p>
          <a:p>
            <a:r>
              <a:rPr lang="en-US" dirty="0" smtClean="0"/>
              <a:t>Scientists </a:t>
            </a:r>
            <a:r>
              <a:rPr lang="en-US" b="1" dirty="0" smtClean="0"/>
              <a:t>infer</a:t>
            </a:r>
            <a:r>
              <a:rPr lang="en-US" dirty="0" smtClean="0"/>
              <a:t> what they think is happening based on observations or prior knowledge</a:t>
            </a:r>
          </a:p>
          <a:p>
            <a:r>
              <a:rPr lang="en-US" dirty="0" smtClean="0"/>
              <a:t>Ex. Our walls are green because all the other walls are green</a:t>
            </a:r>
          </a:p>
          <a:p>
            <a:r>
              <a:rPr lang="en-US" dirty="0" smtClean="0"/>
              <a:t>Observations can help you </a:t>
            </a:r>
            <a:r>
              <a:rPr lang="en-US" b="1" dirty="0" smtClean="0"/>
              <a:t>predict</a:t>
            </a:r>
            <a:r>
              <a:rPr lang="en-US" dirty="0" smtClean="0"/>
              <a:t> what will happen</a:t>
            </a:r>
          </a:p>
          <a:p>
            <a:r>
              <a:rPr lang="en-US" dirty="0" smtClean="0"/>
              <a:t>Ex. The art room will be painted soon, it will PROBABLY be green.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 and Explain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work together to interpret their data and for scientific explanations</a:t>
            </a:r>
          </a:p>
          <a:p>
            <a:r>
              <a:rPr lang="en-US" dirty="0" smtClean="0"/>
              <a:t>A GOOD EXPLANATION uses</a:t>
            </a:r>
          </a:p>
          <a:p>
            <a:pPr lvl="1"/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Inferences</a:t>
            </a:r>
          </a:p>
          <a:p>
            <a:pPr lvl="1"/>
            <a:r>
              <a:rPr lang="en-US" dirty="0" smtClean="0"/>
              <a:t>Prior knowledge</a:t>
            </a:r>
          </a:p>
          <a:p>
            <a:pPr lvl="1"/>
            <a:r>
              <a:rPr lang="en-US" dirty="0" smtClean="0"/>
              <a:t>Measurements</a:t>
            </a:r>
          </a:p>
          <a:p>
            <a:pPr lvl="1"/>
            <a:r>
              <a:rPr lang="en-US" dirty="0" smtClean="0"/>
              <a:t>Data from an investigation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each question using complete sentences in your science notebook</a:t>
            </a:r>
          </a:p>
          <a:p>
            <a:r>
              <a:rPr lang="en-US" dirty="0" smtClean="0"/>
              <a:t>1) Name two process skills. How can they help a scientist learn about a hurricane?</a:t>
            </a:r>
          </a:p>
          <a:p>
            <a:endParaRPr lang="en-US" dirty="0" smtClean="0"/>
          </a:p>
          <a:p>
            <a:r>
              <a:rPr lang="en-US" dirty="0" smtClean="0"/>
              <a:t>2)What might happen if a person building a hue estimated but did not measure the length of a piece of wood?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CHAPTER 1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Autofit/>
          </a:bodyPr>
          <a:lstStyle/>
          <a:p>
            <a:r>
              <a:rPr lang="en-US" sz="2400" dirty="0" smtClean="0"/>
              <a:t>Scientist</a:t>
            </a:r>
          </a:p>
          <a:p>
            <a:r>
              <a:rPr lang="en-US" sz="2400" dirty="0" smtClean="0"/>
              <a:t>Investigate</a:t>
            </a:r>
          </a:p>
          <a:p>
            <a:r>
              <a:rPr lang="en-US" sz="2400" dirty="0" smtClean="0"/>
              <a:t>Inquiry</a:t>
            </a:r>
          </a:p>
          <a:p>
            <a:r>
              <a:rPr lang="en-US" sz="2400" dirty="0" smtClean="0"/>
              <a:t>Infer</a:t>
            </a:r>
          </a:p>
          <a:p>
            <a:r>
              <a:rPr lang="en-US" sz="2400" dirty="0" smtClean="0"/>
              <a:t>Model</a:t>
            </a:r>
          </a:p>
          <a:p>
            <a:r>
              <a:rPr lang="en-US" sz="2400" dirty="0" smtClean="0"/>
              <a:t>Procedure</a:t>
            </a:r>
          </a:p>
          <a:p>
            <a:r>
              <a:rPr lang="en-US" sz="2400" dirty="0" smtClean="0"/>
              <a:t>Chart</a:t>
            </a:r>
          </a:p>
          <a:p>
            <a:r>
              <a:rPr lang="en-US" sz="2400" dirty="0" smtClean="0"/>
              <a:t>Bar Graph</a:t>
            </a:r>
          </a:p>
          <a:p>
            <a:r>
              <a:rPr lang="en-US" sz="2400" dirty="0" smtClean="0"/>
              <a:t>Tool</a:t>
            </a:r>
          </a:p>
          <a:p>
            <a:r>
              <a:rPr lang="en-US" sz="2400" dirty="0" smtClean="0"/>
              <a:t>Unit of Measure</a:t>
            </a:r>
            <a:endParaRPr lang="en-US" sz="2400" dirty="0"/>
          </a:p>
        </p:txBody>
      </p:sp>
      <p:pic>
        <p:nvPicPr>
          <p:cNvPr id="1026" name="Picture 2" descr="C:\Users\M\AppData\Local\Microsoft\Windows\Temporary Internet Files\Content.IE5\NF4TVD47\jss_back2school_word_scienc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828916"/>
            <a:ext cx="4855475" cy="164504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1: What questions do scientists 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to know the types of questions a scientist asks</a:t>
            </a:r>
          </a:p>
          <a:p>
            <a:endParaRPr lang="en-US" dirty="0" smtClean="0"/>
          </a:p>
          <a:p>
            <a:r>
              <a:rPr lang="en-US" dirty="0" smtClean="0"/>
              <a:t>What kind of questions do we ask in class?</a:t>
            </a:r>
          </a:p>
          <a:p>
            <a:r>
              <a:rPr lang="en-US" dirty="0" smtClean="0"/>
              <a:t>Why do we ask questions in class?</a:t>
            </a:r>
          </a:p>
          <a:p>
            <a:r>
              <a:rPr lang="en-US" dirty="0" smtClean="0"/>
              <a:t>Why might a scientist ask questions?</a:t>
            </a:r>
            <a:endParaRPr lang="en-US" dirty="0"/>
          </a:p>
        </p:txBody>
      </p:sp>
      <p:pic>
        <p:nvPicPr>
          <p:cNvPr id="2050" name="Picture 2" descr="C:\Users\M\AppData\Local\Microsoft\Windows\Temporary Internet Files\Content.IE5\KJY8ESA3\Scienc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57600"/>
            <a:ext cx="1648566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7244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A scientist is……..</a:t>
            </a:r>
          </a:p>
          <a:p>
            <a:r>
              <a:rPr lang="en-US" dirty="0" smtClean="0"/>
              <a:t>Scientists collect observations in an organized way</a:t>
            </a:r>
          </a:p>
          <a:p>
            <a:r>
              <a:rPr lang="en-US" dirty="0" smtClean="0"/>
              <a:t>We observe by using what?</a:t>
            </a:r>
          </a:p>
          <a:p>
            <a:r>
              <a:rPr lang="en-US" dirty="0" smtClean="0"/>
              <a:t>Investigate means…. To look for answers</a:t>
            </a:r>
          </a:p>
          <a:p>
            <a:r>
              <a:rPr lang="en-US" dirty="0" smtClean="0"/>
              <a:t>Scientists investigate so they can explain their answers!</a:t>
            </a:r>
            <a:endParaRPr lang="en-US" dirty="0"/>
          </a:p>
        </p:txBody>
      </p:sp>
      <p:pic>
        <p:nvPicPr>
          <p:cNvPr id="3074" name="Picture 2" descr="C:\Users\M\AppData\Local\Microsoft\Windows\Temporary Internet Files\Content.IE5\NF4TVD47\clip_art_science_microscope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971800"/>
            <a:ext cx="3168671" cy="292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/>
          <a:p>
            <a:r>
              <a:rPr lang="en-US" dirty="0" smtClean="0"/>
              <a:t>EVERYONE can be a scientist!!</a:t>
            </a:r>
          </a:p>
          <a:p>
            <a:r>
              <a:rPr lang="en-US" dirty="0" smtClean="0"/>
              <a:t>You are a scientist when you……</a:t>
            </a:r>
          </a:p>
          <a:p>
            <a:endParaRPr lang="en-US" dirty="0" smtClean="0"/>
          </a:p>
          <a:p>
            <a:r>
              <a:rPr lang="en-US" dirty="0" smtClean="0"/>
              <a:t>….ask questions and investigate.</a:t>
            </a:r>
          </a:p>
          <a:p>
            <a:endParaRPr lang="en-US" dirty="0" smtClean="0"/>
          </a:p>
          <a:p>
            <a:r>
              <a:rPr lang="en-US" dirty="0" smtClean="0"/>
              <a:t>What questions can we ask about the world?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124200" cy="33069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M\AppData\Local\Microsoft\Windows\Temporary Internet Files\Content.IE5\48VWB2U9\science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05000"/>
            <a:ext cx="3543818" cy="430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Science begins with inquiry</a:t>
            </a:r>
          </a:p>
          <a:p>
            <a:r>
              <a:rPr lang="en-US" dirty="0" smtClean="0"/>
              <a:t>Inquiry means……</a:t>
            </a:r>
          </a:p>
          <a:p>
            <a:r>
              <a:rPr lang="en-US" dirty="0" smtClean="0"/>
              <a:t>…asking questions</a:t>
            </a:r>
          </a:p>
          <a:p>
            <a:r>
              <a:rPr lang="en-US" dirty="0" smtClean="0"/>
              <a:t>Scientists ask questions they can investigate</a:t>
            </a:r>
          </a:p>
          <a:p>
            <a:r>
              <a:rPr lang="en-US" dirty="0" smtClean="0"/>
              <a:t>Questions might come from something a scientist sees or a problem they know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Questions a scientist might ask:</a:t>
            </a:r>
          </a:p>
          <a:p>
            <a:r>
              <a:rPr lang="en-US" dirty="0" smtClean="0"/>
              <a:t>How can I make my plants grow bigger?</a:t>
            </a:r>
          </a:p>
          <a:p>
            <a:r>
              <a:rPr lang="en-US" dirty="0" smtClean="0"/>
              <a:t>How can I stop bugs eating my plants?</a:t>
            </a:r>
          </a:p>
          <a:p>
            <a:r>
              <a:rPr lang="en-US" dirty="0" smtClean="0"/>
              <a:t>Do plants need water to grow?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Science CANNOT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Some questions can not be answered by investigating!</a:t>
            </a:r>
          </a:p>
          <a:p>
            <a:r>
              <a:rPr lang="en-US" dirty="0" smtClean="0"/>
              <a:t>Ex. Which flower is the prettiest?</a:t>
            </a:r>
          </a:p>
          <a:p>
            <a:r>
              <a:rPr lang="en-US" dirty="0" smtClean="0"/>
              <a:t>What color is the best?</a:t>
            </a:r>
          </a:p>
          <a:p>
            <a:r>
              <a:rPr lang="en-US" dirty="0" smtClean="0"/>
              <a:t>Does orange juice taste better than apple juice?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answers to these questions are OPINIONS</a:t>
            </a:r>
          </a:p>
          <a:p>
            <a:r>
              <a:rPr lang="en-US" dirty="0" smtClean="0"/>
              <a:t>Science can not answer questions about personal opinions, only facts</a:t>
            </a:r>
          </a:p>
          <a:p>
            <a:r>
              <a:rPr lang="en-US" dirty="0" smtClean="0"/>
              <a:t>What is a fact? Opinion?</a:t>
            </a:r>
          </a:p>
        </p:txBody>
      </p:sp>
      <p:pic>
        <p:nvPicPr>
          <p:cNvPr id="5122" name="Picture 2" descr="C:\Users\M\AppData\Local\Microsoft\Windows\Temporary Internet Files\Content.IE5\48VWB2U9\mottsapplejuic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876800"/>
            <a:ext cx="1584960" cy="1584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Alone or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Sometimes scientists work alone</a:t>
            </a:r>
          </a:p>
          <a:p>
            <a:r>
              <a:rPr lang="en-US" dirty="0" smtClean="0"/>
              <a:t>But sometimes scientists can learn  more by working together</a:t>
            </a:r>
          </a:p>
          <a:p>
            <a:r>
              <a:rPr lang="en-US" dirty="0" smtClean="0"/>
              <a:t>When we work together we can share information and discoveries</a:t>
            </a:r>
            <a:endParaRPr lang="en-US" dirty="0"/>
          </a:p>
        </p:txBody>
      </p:sp>
      <p:pic>
        <p:nvPicPr>
          <p:cNvPr id="6146" name="Picture 2" descr="C:\Users\M\AppData\Local\Microsoft\Windows\Temporary Internet Files\Content.IE5\KJY8ESA3\960_es-trabajo-en-equipo-m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191000"/>
            <a:ext cx="3286125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Answer each question using complete sentences in your science notebook</a:t>
            </a:r>
          </a:p>
          <a:p>
            <a:endParaRPr lang="en-US" dirty="0" smtClean="0"/>
          </a:p>
          <a:p>
            <a:r>
              <a:rPr lang="en-US" dirty="0" smtClean="0"/>
              <a:t>1. If you are acting like a scientist in class, what would you be doing? Write three things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2. Write one question a scientist can answer, and one questions a scientist can not answer. Explain why they can not answer the second question.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7392</TotalTime>
  <Words>667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Science  Chapter 1</vt:lpstr>
      <vt:lpstr>CHAPTER 1 VOCABULARY</vt:lpstr>
      <vt:lpstr>Lesson 1: What questions do scientists ask?</vt:lpstr>
      <vt:lpstr>Scientists</vt:lpstr>
      <vt:lpstr>Slide 5</vt:lpstr>
      <vt:lpstr>QUESTIONS!</vt:lpstr>
      <vt:lpstr>Questions That Science CANNOT Answer</vt:lpstr>
      <vt:lpstr>Alone or in Teams</vt:lpstr>
      <vt:lpstr>GOT IT?</vt:lpstr>
      <vt:lpstr>LESSON 2 What Skills Do Scientists Use</vt:lpstr>
      <vt:lpstr>Science Skills </vt:lpstr>
      <vt:lpstr>Slide 12</vt:lpstr>
      <vt:lpstr>Estimate and Measure</vt:lpstr>
      <vt:lpstr>Infer and Predict</vt:lpstr>
      <vt:lpstr>Interpret and Explain Data</vt:lpstr>
      <vt:lpstr>GOT IT?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M</cp:lastModifiedBy>
  <cp:revision>46</cp:revision>
  <dcterms:created xsi:type="dcterms:W3CDTF">2016-09-01T16:53:00Z</dcterms:created>
  <dcterms:modified xsi:type="dcterms:W3CDTF">2016-09-06T20:05:50Z</dcterms:modified>
</cp:coreProperties>
</file>