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7F8D4-CC49-44C8-A02B-7B90E4832D0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DC40-FCEE-4887-8A65-67C134DA1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62BFF-CF62-408D-BF40-8465A3782628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371B-9EE8-48D7-8D90-C04FF969061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B7DB-CAB8-4394-AFA1-31D0BCA4352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B5FA41-9D0F-4C39-A17F-444296F833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2F2BA4-7359-4D4F-89D8-CF963C29325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www.redstaterascals.com/wp-content/uploads/2008/05/twin-towers.JPG&amp;imgrefurl=http://cmervos.wordpress.com/2008/09/12/remembering-the-twin-tours/&amp;usg=__e28GkPVD-iFAj6wPmUJNt1Uu3SQ=&amp;h=550&amp;w=492&amp;sz=24&amp;hl=en&amp;start=5&amp;um=1&amp;tbnid=rIaPaTx1i3mV4M:&amp;tbnh=133&amp;tbnw=119&amp;prev=/images%3Fq%3Dtwin%2Btowers%26um%3D1%26hl%3D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743200"/>
            <a:ext cx="4495800" cy="2209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The First 10 Amendments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to the U.S. Constitution</a:t>
            </a:r>
          </a:p>
        </p:txBody>
      </p:sp>
      <p:pic>
        <p:nvPicPr>
          <p:cNvPr id="10243" name="Picture 5" descr="http://students.umf.maine.edu/~lacroimj/governmentwebquest/BillofR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3952875" cy="572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Petition the government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5715000" cy="4625975"/>
          </a:xfrm>
        </p:spPr>
        <p:txBody>
          <a:bodyPr/>
          <a:lstStyle/>
          <a:p>
            <a:pPr eaLnBrk="1" hangingPunct="1"/>
            <a:r>
              <a:rPr lang="en-US" smtClean="0"/>
              <a:t>You may sue the government for wrongs</a:t>
            </a:r>
          </a:p>
          <a:p>
            <a:pPr eaLnBrk="1" hangingPunct="1"/>
            <a:r>
              <a:rPr lang="en-US" smtClean="0"/>
              <a:t>You cannot be punished for exposing wrongs by the government</a:t>
            </a:r>
          </a:p>
          <a:p>
            <a:pPr eaLnBrk="1" hangingPunct="1"/>
            <a:r>
              <a:rPr lang="en-US" smtClean="0"/>
              <a:t>The courts decide the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wrongs</a:t>
            </a:r>
          </a:p>
        </p:txBody>
      </p:sp>
      <p:pic>
        <p:nvPicPr>
          <p:cNvPr id="21514" name="Picture 10" descr="http://www.blackstoneinvestigation.info/images/criminal_defen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00400"/>
            <a:ext cx="317182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1">
                    <a:satMod val="1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Amendment—Right to bear arms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4419600" cy="4625975"/>
          </a:xfrm>
        </p:spPr>
        <p:txBody>
          <a:bodyPr/>
          <a:lstStyle/>
          <a:p>
            <a:pPr eaLnBrk="1" hangingPunct="1"/>
            <a:r>
              <a:rPr lang="en-US" smtClean="0"/>
              <a:t>“A well-regulated militia, being necessary to the security of a free state, the right of the people to bear arms shall not be infringed.”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9700" name="Picture 6" descr="http://www.il.ngb.army.mil/Images/Museum/HistoricalEvents/Early/frenchsoldiers17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5750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Third Amendment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smtClean="0"/>
              <a:t>The Government cannot force you to shelter soldiers in your home without your consent in time of war or peace.</a:t>
            </a:r>
          </a:p>
        </p:txBody>
      </p:sp>
      <p:pic>
        <p:nvPicPr>
          <p:cNvPr id="25606" name="Picture 6" descr="http://newsblaze.com/pix/2006/0207/pix/texas-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933825" cy="327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Rights of the Accused Amendments #4-8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Important to preserve freedom</a:t>
            </a:r>
          </a:p>
        </p:txBody>
      </p:sp>
      <p:pic>
        <p:nvPicPr>
          <p:cNvPr id="26629" name="Picture 5" descr="http://www.gigwise.com/gallery/ozzy-mug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3359150" cy="223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Picture 7" descr="http://ecx.images-amazon.com/images/I/51zQnflEFIL._SL500_AA240_.jpg"/>
          <p:cNvPicPr>
            <a:picLocks noChangeAspect="1" noChangeArrowheads="1"/>
          </p:cNvPicPr>
          <p:nvPr/>
        </p:nvPicPr>
        <p:blipFill>
          <a:blip r:embed="rId3" cstate="print"/>
          <a:srcRect l="13158" r="15789"/>
          <a:stretch>
            <a:fillRect/>
          </a:stretch>
        </p:blipFill>
        <p:spPr bwMode="auto">
          <a:xfrm>
            <a:off x="6172200" y="3048000"/>
            <a:ext cx="2514600" cy="354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http://ecx.images-amazon.com/images/I/519Y276FK3L._SL500_AA240_.jpg"/>
          <p:cNvPicPr>
            <a:picLocks noChangeAspect="1" noChangeArrowheads="1"/>
          </p:cNvPicPr>
          <p:nvPr/>
        </p:nvPicPr>
        <p:blipFill>
          <a:blip r:embed="rId4" cstate="print"/>
          <a:srcRect l="16667" r="16667"/>
          <a:stretch>
            <a:fillRect/>
          </a:stretch>
        </p:blipFill>
        <p:spPr bwMode="auto">
          <a:xfrm>
            <a:off x="228600" y="2667000"/>
            <a:ext cx="1524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charset="0"/>
              </a:rPr>
              <a:t>Fourth Amendment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What does a policeman need in order to search your home?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 warrant given to him by a judge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Probable cause is also needed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400" y="3581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4821" name="Picture 9" descr="http://www.bladensburg.net/assets/images/recru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37988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Fifth Amendment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You cannot be tried for the same crime twice—called “Double Jeopardy”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 do not have to testify against your self. “I plead the fifth”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 must have </a:t>
            </a:r>
            <a:r>
              <a:rPr lang="en-US" i="1" smtClean="0"/>
              <a:t>due process</a:t>
            </a:r>
            <a:r>
              <a:rPr lang="en-US" smtClean="0"/>
              <a:t> of law before you are convicted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government cannot take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	your land unless it pays.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8677" name="Picture 5" descr="http://www.larrykinglaw.com/GOV006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91000"/>
            <a:ext cx="3086100" cy="24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Sixth Amendme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000" smtClean="0"/>
              <a:t>Right to speedy trial by impartial jury—meaning not favoring either side</a:t>
            </a:r>
          </a:p>
        </p:txBody>
      </p:sp>
      <p:pic>
        <p:nvPicPr>
          <p:cNvPr id="29702" name="Picture 6" descr="http://www.courts.sa.gov.au/Virtual_Tour/j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14600"/>
            <a:ext cx="46005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Seventh Amendment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2514600"/>
            <a:ext cx="2743200" cy="407035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600" dirty="0" smtClean="0"/>
              <a:t>guarantees the right to a jury trial in most civil cases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1584325" y="5908675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895" name="Picture 7" descr="http://images.art.com/images/products/large/10085000/10085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3214688" cy="49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Eighth Amendment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2209800"/>
            <a:ext cx="2743200" cy="4070350"/>
          </a:xfrm>
        </p:spPr>
        <p:txBody>
          <a:bodyPr/>
          <a:lstStyle/>
          <a:p>
            <a:pPr eaLnBrk="1" hangingPunct="1"/>
            <a:r>
              <a:rPr lang="en-US" smtClean="0"/>
              <a:t>No excessive bail</a:t>
            </a:r>
          </a:p>
          <a:p>
            <a:pPr eaLnBrk="1" hangingPunct="1"/>
            <a:r>
              <a:rPr lang="en-US" smtClean="0"/>
              <a:t>No cruel and unusual punishment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1584325" y="5908675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752" name="Picture 8" descr="http://www.fotosearch.com/comp/BDX/BDX193/prison-inmate_~bxp35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4038600" cy="407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Ninth Amendment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915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514600"/>
            <a:ext cx="3810000" cy="4114800"/>
          </a:xfrm>
        </p:spPr>
        <p:txBody>
          <a:bodyPr/>
          <a:lstStyle/>
          <a:p>
            <a:pPr eaLnBrk="1" hangingPunct="1"/>
            <a:r>
              <a:rPr lang="en-US" smtClean="0"/>
              <a:t>The Bill of Rights cannot deny other rights previously held by the people. </a:t>
            </a:r>
          </a:p>
        </p:txBody>
      </p:sp>
      <p:pic>
        <p:nvPicPr>
          <p:cNvPr id="64516" name="Picture 4" descr="http://img141.imageshack.us/img141/6271/billofrightssg7nk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3952875" cy="332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Who determines what the Bill of Rights means?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6172200" cy="4625975"/>
          </a:xfrm>
        </p:spPr>
        <p:txBody>
          <a:bodyPr/>
          <a:lstStyle/>
          <a:p>
            <a:pPr eaLnBrk="1" hangingPunct="1"/>
            <a:r>
              <a:rPr lang="en-US" dirty="0" smtClean="0"/>
              <a:t>The Supreme Court makes rulings on the meaning</a:t>
            </a:r>
          </a:p>
          <a:p>
            <a:pPr eaLnBrk="1" hangingPunct="1"/>
            <a:r>
              <a:rPr lang="en-US" dirty="0" smtClean="0"/>
              <a:t>The Supreme Court balances the rights of the individual with the needs of society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914400" y="5486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Individual??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248400" y="5486400"/>
            <a:ext cx="2301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Society??</a:t>
            </a:r>
          </a:p>
        </p:txBody>
      </p:sp>
      <p:pic>
        <p:nvPicPr>
          <p:cNvPr id="11270" name="Picture 8" descr="http://www.wapa.gov/es/pubs/esb/1999/99Oct/graphics/billor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451" y="1600200"/>
            <a:ext cx="2408874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://www.supremecourtus.gov/images/court_front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67200"/>
            <a:ext cx="2362200" cy="235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11268" grpId="0"/>
      <p:bldP spid="112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Tenth Amendment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939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438400"/>
            <a:ext cx="38100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dirty="0" smtClean="0"/>
              <a:t>   The </a:t>
            </a:r>
            <a:r>
              <a:rPr lang="en-US" sz="3600" dirty="0" smtClean="0"/>
              <a:t>states remain in charge within their own borders</a:t>
            </a:r>
          </a:p>
        </p:txBody>
      </p:sp>
      <p:pic>
        <p:nvPicPr>
          <p:cNvPr id="39940" name="Picture 2" descr="http://www.natural-law.org/images/state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46482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swordattheready.files.wordpress.com/2007/12/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471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4800600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……..protecting our freedoms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dabbledoo.com/ee/images/uploads/gamertell/bill_of_r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347075" cy="553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Five Rights in the First Amendment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Freedom of Religion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Freedom of Speech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Freedom of the Press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Freedom of Assembly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Petition the Government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133600"/>
            <a:ext cx="35814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Freedom of Religion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“Congress shall make no law respecting an establishment of religion or prohibiting the free exercise there of</a:t>
            </a:r>
            <a:r>
              <a:rPr lang="en-US" dirty="0" smtClean="0"/>
              <a:t>”</a:t>
            </a:r>
            <a:endParaRPr lang="en-US" dirty="0" smtClean="0"/>
          </a:p>
        </p:txBody>
      </p:sp>
      <p:pic>
        <p:nvPicPr>
          <p:cNvPr id="7173" name="Picture 5" descr="http://www.christchurchstellarton.ca/graphics/Christ%20Church%20fall%2005%2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550" y="2971800"/>
            <a:ext cx="292735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51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Free Exercise—The person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>Can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			   </a:t>
            </a: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>Cannot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33613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Choose whatever religion</a:t>
            </a:r>
          </a:p>
          <a:p>
            <a:pPr eaLnBrk="1" hangingPunct="1"/>
            <a:r>
              <a:rPr lang="en-US" smtClean="0"/>
              <a:t>Lead a prayer in most examples</a:t>
            </a:r>
          </a:p>
          <a:p>
            <a:pPr eaLnBrk="1" hangingPunct="1"/>
            <a:r>
              <a:rPr lang="en-US" smtClean="0"/>
              <a:t>Ask questions about religions </a:t>
            </a:r>
          </a:p>
          <a:p>
            <a:pPr eaLnBrk="1" hangingPunct="1"/>
            <a:r>
              <a:rPr lang="en-US" smtClean="0"/>
              <a:t>Worship whomever you want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33613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Break the law and claim it is religious belief</a:t>
            </a:r>
          </a:p>
          <a:p>
            <a:pPr eaLnBrk="1" hangingPunct="1"/>
            <a:r>
              <a:rPr lang="en-US" smtClean="0"/>
              <a:t>Raise children without education</a:t>
            </a:r>
          </a:p>
          <a:p>
            <a:pPr eaLnBrk="1" hangingPunct="1"/>
            <a:r>
              <a:rPr lang="en-US" smtClean="0"/>
              <a:t>Deprive children of basic needs</a:t>
            </a:r>
          </a:p>
          <a:p>
            <a:pPr eaLnBrk="1" hangingPunct="1"/>
            <a:endParaRPr lang="en-US" smtClean="0"/>
          </a:p>
        </p:txBody>
      </p:sp>
      <p:pic>
        <p:nvPicPr>
          <p:cNvPr id="12294" name="Picture 6" descr="http://www.kyle-brady.com/wp-content/uploads/2007/11/world_relig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029200"/>
            <a:ext cx="1600200" cy="161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Free speech– The individual can:</a:t>
            </a:r>
            <a:endParaRPr lang="en-US" u="sng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Say any political belief</a:t>
            </a:r>
          </a:p>
          <a:p>
            <a:pPr eaLnBrk="1" hangingPunct="1"/>
            <a:r>
              <a:rPr lang="en-US" dirty="0" smtClean="0"/>
              <a:t>Protest (without getting out of control)</a:t>
            </a:r>
          </a:p>
          <a:p>
            <a:pPr eaLnBrk="1" hangingPunct="1"/>
            <a:r>
              <a:rPr lang="en-US" dirty="0" smtClean="0"/>
              <a:t>Say things about someone that are true</a:t>
            </a:r>
          </a:p>
          <a:p>
            <a:pPr eaLnBrk="1" hangingPunct="1"/>
            <a:r>
              <a:rPr lang="en-US" dirty="0" smtClean="0"/>
              <a:t>Burn the flag</a:t>
            </a:r>
          </a:p>
          <a:p>
            <a:pPr eaLnBrk="1" hangingPunct="1"/>
            <a:r>
              <a:rPr lang="en-US" dirty="0" smtClean="0"/>
              <a:t>Say racist and hate slogans</a:t>
            </a:r>
          </a:p>
          <a:p>
            <a:pPr eaLnBrk="1" hangingPunct="1"/>
            <a:r>
              <a:rPr lang="en-US" dirty="0" smtClean="0"/>
              <a:t>Free speech means someone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might say something you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disagree with</a:t>
            </a:r>
          </a:p>
        </p:txBody>
      </p:sp>
      <p:pic>
        <p:nvPicPr>
          <p:cNvPr id="14341" name="Picture 5" descr="http://california-christian-news.com/cms/images/stories/flag_bur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75" y="4191000"/>
            <a:ext cx="2555875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Free speech—limits on the person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Threaten to blow up airplanes, schools or the president</a:t>
            </a:r>
          </a:p>
          <a:p>
            <a:pPr eaLnBrk="1" hangingPunct="1"/>
            <a:r>
              <a:rPr lang="en-US" dirty="0" smtClean="0"/>
              <a:t>Create </a:t>
            </a:r>
            <a:r>
              <a:rPr lang="en-US" dirty="0" smtClean="0"/>
              <a:t>too much </a:t>
            </a:r>
            <a:r>
              <a:rPr lang="en-US" dirty="0" smtClean="0"/>
              <a:t>chaos</a:t>
            </a:r>
            <a:endParaRPr lang="en-US" dirty="0" smtClean="0"/>
          </a:p>
          <a:p>
            <a:pPr eaLnBrk="1" hangingPunct="1"/>
            <a:r>
              <a:rPr lang="en-US" dirty="0" smtClean="0"/>
              <a:t>Extremely crude language in a public place</a:t>
            </a:r>
          </a:p>
          <a:p>
            <a:pPr eaLnBrk="1" hangingPunct="1"/>
            <a:r>
              <a:rPr lang="en-US" dirty="0" smtClean="0"/>
              <a:t>Disrespectful, vulgar language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in schools</a:t>
            </a:r>
          </a:p>
          <a:p>
            <a:pPr eaLnBrk="1" hangingPunct="1"/>
            <a:r>
              <a:rPr lang="en-US" dirty="0" smtClean="0"/>
              <a:t>Hate crimes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5365" name="Picture 5" descr="http://tbn0.google.com/images?q=tbn:rIaPaTx1i3mV4M:http://www.redstaterascals.com/wp-content/uploads/2008/05/twin-tow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419600"/>
            <a:ext cx="1951038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Freedom of the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press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>Can	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				     </a:t>
            </a: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>Cannot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152400" y="2233613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Print any political position</a:t>
            </a:r>
          </a:p>
          <a:p>
            <a:pPr eaLnBrk="1" hangingPunct="1"/>
            <a:r>
              <a:rPr lang="en-US" smtClean="0"/>
              <a:t>Make fun of people, especially politicians</a:t>
            </a:r>
          </a:p>
          <a:p>
            <a:pPr eaLnBrk="1" hangingPunct="1"/>
            <a:r>
              <a:rPr lang="en-US" smtClean="0"/>
              <a:t>Expose wrongs by the government</a:t>
            </a:r>
          </a:p>
          <a:p>
            <a:pPr eaLnBrk="1" hangingPunct="1"/>
            <a:r>
              <a:rPr lang="en-US" smtClean="0"/>
              <a:t>Say things you might not agree with</a:t>
            </a:r>
          </a:p>
          <a:p>
            <a:pPr eaLnBrk="1" hangingPunct="1"/>
            <a:endParaRPr lang="en-US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86400" y="2233613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Libel– intentionally injuring a person’s reputation by false facts</a:t>
            </a:r>
          </a:p>
          <a:p>
            <a:pPr eaLnBrk="1" hangingPunct="1"/>
            <a:r>
              <a:rPr lang="en-US" smtClean="0"/>
              <a:t>Disclose defense-security secrets</a:t>
            </a:r>
          </a:p>
          <a:p>
            <a:pPr eaLnBrk="1" hangingPunct="1"/>
            <a:r>
              <a:rPr lang="en-US" smtClean="0"/>
              <a:t>Detail how to make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certain weapons</a:t>
            </a:r>
          </a:p>
          <a:p>
            <a:pPr eaLnBrk="1" hangingPunct="1"/>
            <a:endParaRPr lang="en-US" smtClean="0"/>
          </a:p>
        </p:txBody>
      </p:sp>
      <p:pic>
        <p:nvPicPr>
          <p:cNvPr id="17414" name="Picture 6" descr="http://tn3-2.deviantart.com/fs10/300W/i/2006/110/3/b/Free_Press_by_CheshireB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962400"/>
            <a:ext cx="17589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534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Freedom of Assembly—Individual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>Can	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			</a:t>
            </a: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>Cannot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133600"/>
            <a:ext cx="4038600" cy="4038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Protest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Parade (with a permit)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Parade chanting hate slogan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Protest by throwing rocks and breaking windows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Hang out on private land against owners will—loitering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Violate teen curfew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19462" name="Picture 6" descr="http://images.google.com/url?q=http://www.qcomet.com/photos/scotia/parade2005/parade24.jpg&amp;usg=AFQjCNG-2Y0l7xHzRaJZBz4KEDXDtl8S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5800"/>
            <a:ext cx="3505200" cy="210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08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1364</TotalTime>
  <Words>499</Words>
  <Application>Microsoft Office PowerPoint</Application>
  <PresentationFormat>On-screen Show (4:3)</PresentationFormat>
  <Paragraphs>88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Slide 1</vt:lpstr>
      <vt:lpstr>Who determines what the Bill of Rights means?</vt:lpstr>
      <vt:lpstr>Five Rights in the First Amendment</vt:lpstr>
      <vt:lpstr>Freedom of Religion</vt:lpstr>
      <vt:lpstr>Free Exercise—The person  Can       Cannot</vt:lpstr>
      <vt:lpstr>Free speech– The individual can:</vt:lpstr>
      <vt:lpstr>Free speech—limits on the person</vt:lpstr>
      <vt:lpstr>Freedom of the press  Can          Cannot</vt:lpstr>
      <vt:lpstr>Freedom of Assembly—Individual  Can    Cannot</vt:lpstr>
      <vt:lpstr>Petition the government</vt:lpstr>
      <vt:lpstr>2nd Amendment—Right to bear arms</vt:lpstr>
      <vt:lpstr>Third Amendment</vt:lpstr>
      <vt:lpstr>Rights of the Accused Amendments #4-8  Important to preserve freedom</vt:lpstr>
      <vt:lpstr>Fourth Amendment</vt:lpstr>
      <vt:lpstr>Fifth Amendment</vt:lpstr>
      <vt:lpstr>Sixth Amendment</vt:lpstr>
      <vt:lpstr>Seventh Amendment</vt:lpstr>
      <vt:lpstr>Eighth Amendment</vt:lpstr>
      <vt:lpstr>Ninth Amendment</vt:lpstr>
      <vt:lpstr>Tenth Amendment</vt:lpstr>
      <vt:lpstr>Slide 21</vt:lpstr>
      <vt:lpstr>Slide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M</cp:lastModifiedBy>
  <cp:revision>4</cp:revision>
  <dcterms:created xsi:type="dcterms:W3CDTF">2016-10-25T13:07:41Z</dcterms:created>
  <dcterms:modified xsi:type="dcterms:W3CDTF">2016-10-26T11:52:31Z</dcterms:modified>
</cp:coreProperties>
</file>